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6" d="100"/>
          <a:sy n="66" d="100"/>
        </p:scale>
        <p:origin x="106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W"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515464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onald8509/IBM-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Donald </a:t>
            </a:r>
            <a:r>
              <a:rPr lang="en-US" dirty="0" err="1">
                <a:solidFill>
                  <a:schemeClr val="bg2"/>
                </a:solidFill>
                <a:latin typeface="Abadi"/>
                <a:ea typeface="SF Pro" pitchFamily="2" charset="0"/>
                <a:cs typeface="SF Pro" pitchFamily="2" charset="0"/>
              </a:rPr>
              <a:t>Simukai</a:t>
            </a:r>
            <a:r>
              <a:rPr lang="en-US" dirty="0">
                <a:solidFill>
                  <a:schemeClr val="bg2"/>
                </a:solidFill>
                <a:latin typeface="Abadi"/>
                <a:ea typeface="SF Pro" pitchFamily="2" charset="0"/>
                <a:cs typeface="SF Pro" pitchFamily="2" charset="0"/>
              </a:rPr>
              <a:t> Zhou</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May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https://github.com/Donald8509/IBM-Data-Science-Capstone-SpaceX/blob/main/Data%20Collection%20with%20Web%20Scraping.ipynb</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I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https://github.com/Donald8509/IBM-Data-Science-Capstone-SpaceX/blob/main/edadataviz%20(1).ipynb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I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I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https://github.com/Donald8509/IBM-Data-Science-Capstone-SpaceX/blob/main/EDA%20with%20SQL.ipynb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I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I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I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I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https://github.com/Donald8509/IBM-Data-Science-Capstone-SpaceX/blob/main/spacex_dash_app.py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https://github.com/Donald8509/IBM-Data-Science-Capstone</a:t>
            </a:r>
            <a:r>
              <a:rPr lang="en-US" sz="2200" dirty="0">
                <a:solidFill>
                  <a:srgbClr val="1C7DDB"/>
                </a:solidFill>
                <a:latin typeface="Abadi" panose="020B0604020104020204" pitchFamily="34" charset="0"/>
              </a:rPr>
              <a:t> SpaceX/blob/main/Machine%20Learning%20Prediction.ipynb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I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I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see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I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I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I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I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I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I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I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https://github.com/Donald8509/IBM-Data-Science-Capstone-SpaceX/blob/main/Data%20Collection.ipynb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I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I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https://github.com/Donald8509/IBM-Data-Science-Capstone-SpaceX/blob/main/Data%20Collection%20with%20Web%20Scraping.ipynb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1398</TotalTime>
  <Words>1797</Words>
  <Application>Microsoft Office PowerPoint</Application>
  <PresentationFormat>Widescreen</PresentationFormat>
  <Paragraphs>206</Paragraphs>
  <Slides>46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Faraimose Kutadzaushe</cp:lastModifiedBy>
  <cp:revision>201</cp:revision>
  <dcterms:created xsi:type="dcterms:W3CDTF">2021-04-29T18:58:34Z</dcterms:created>
  <dcterms:modified xsi:type="dcterms:W3CDTF">2024-05-06T09:18:30Z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